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5" r:id="rId3"/>
    <p:sldId id="294" r:id="rId4"/>
    <p:sldId id="293" r:id="rId5"/>
    <p:sldId id="313" r:id="rId6"/>
    <p:sldId id="314" r:id="rId7"/>
    <p:sldId id="315" r:id="rId8"/>
    <p:sldId id="316" r:id="rId9"/>
    <p:sldId id="319" r:id="rId10"/>
    <p:sldId id="320" r:id="rId11"/>
    <p:sldId id="317" r:id="rId12"/>
    <p:sldId id="318" r:id="rId13"/>
    <p:sldId id="32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2A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757A9-1AC2-4B45-83F1-8E204A313ED7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21D36-97FD-49B7-B329-3234CC1FCC8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rightGreenBan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flipV="1">
            <a:off x="-180528" y="5818144"/>
            <a:ext cx="9505056" cy="12112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72D7-8FE2-42D3-B64B-64E734899C14}" type="datetimeFigureOut">
              <a:rPr lang="en-GB" smtClean="0"/>
              <a:pPr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6F77-4AAF-47D6-9989-6BFE87FEEA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00192" y="6165304"/>
            <a:ext cx="122413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24328" y="6237312"/>
            <a:ext cx="93737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24328" y="6264000"/>
            <a:ext cx="93737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96335" y="6165305"/>
            <a:ext cx="72000" cy="11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MU logo.jpg                                                    002008E2Sallie Clack                   BE2D0427:"/>
          <p:cNvPicPr>
            <a:picLocks noChangeAspect="1" noChangeArrowheads="1"/>
          </p:cNvPicPr>
          <p:nvPr userDrawn="1"/>
        </p:nvPicPr>
        <p:blipFill>
          <a:blip r:embed="rId17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6143625"/>
            <a:ext cx="26670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63373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17A2A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Continuity: </a:t>
            </a:r>
            <a:r>
              <a:rPr lang="en-GB" sz="40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Branch quiz</a:t>
            </a:r>
          </a:p>
        </p:txBody>
      </p:sp>
      <p:pic>
        <p:nvPicPr>
          <p:cNvPr id="5" name="Picture 4" descr="main m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6786" y="1412776"/>
            <a:ext cx="6950428" cy="1584176"/>
          </a:xfrm>
          <a:prstGeom prst="rect">
            <a:avLst/>
          </a:prstGeom>
        </p:spPr>
      </p:pic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A0DDAAE7-9160-47FF-8BCA-0C7D25010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77072"/>
            <a:ext cx="1584176" cy="1584176"/>
          </a:xfrm>
          <a:prstGeom prst="rect">
            <a:avLst/>
          </a:prstGeom>
        </p:spPr>
      </p:pic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79A191AB-DBF6-439B-A230-A76CADC0A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126" y="4077072"/>
            <a:ext cx="1584176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5 – Food Anagrams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699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ritual ale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French vegetable dish 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 toe inhaled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Classic English dish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abstracting hop area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A favourite dish for Italians 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ape snack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Simply flour, eggs and milk 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 soak us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Staple dish in Greece </a:t>
            </a:r>
          </a:p>
          <a:p>
            <a:pPr>
              <a:buFont typeface="+mj-lt"/>
              <a:buAutoNum type="arabicPeriod"/>
            </a:pPr>
            <a:endParaRPr lang="en-GB" sz="17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pinch his fads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A British staple 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fleeces so bare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A meat stew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legal title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Italian pasta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seems not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- English dessert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 trowel 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Refreshing fruit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2" b="24636"/>
          <a:stretch/>
        </p:blipFill>
        <p:spPr>
          <a:xfrm>
            <a:off x="7092280" y="4797152"/>
            <a:ext cx="1897385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09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6856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Round 1 – 2020</a:t>
            </a:r>
          </a:p>
          <a:p>
            <a:pPr marL="0" indent="0">
              <a:buNone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£32,795,065 - to the nearest million would be £33million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walked 100 laps of his garden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Thursday at 8pm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Dolly Parton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</a:t>
            </a:r>
            <a:r>
              <a:rPr lang="en-GB" sz="18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Storm Ciara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Wilfred Lawrie Nicholas Johnson 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£20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Marcus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Rashford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94</a:t>
            </a:r>
          </a:p>
          <a:p>
            <a:pPr marL="0" indent="0">
              <a:buNone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Potential for 12 points (with the bonus points from Question 7) 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96856"/>
            <a:ext cx="449999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Round 2 – General knowledge</a:t>
            </a:r>
          </a:p>
          <a:p>
            <a:pPr marL="0" indent="0">
              <a:buNone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Mercury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Green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</a:p>
          <a:p>
            <a:pPr>
              <a:buFont typeface="Arial" pitchFamily="34" charset="0"/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British Broadcasting Corporation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Female deer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London Heathrow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Prince Charles 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</a:p>
          <a:p>
            <a:pPr>
              <a:buAutoNum type="arabicPeriod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88</a:t>
            </a:r>
          </a:p>
          <a:p>
            <a:pPr marL="0" indent="0">
              <a:buNone/>
            </a:pPr>
            <a:endParaRPr lang="en-GB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82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Round 3 – Close up round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Cinnamon (sticks)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 pages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Teabag</a:t>
            </a:r>
          </a:p>
          <a:p>
            <a:pPr marL="514350" indent="-514350"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Lime</a:t>
            </a:r>
          </a:p>
          <a:p>
            <a:pPr marL="514350" indent="-514350">
              <a:buAutoNum type="arabicPeriod"/>
            </a:pP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points for each correct answer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Round 4 – Food and drink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Carrot</a:t>
            </a:r>
          </a:p>
          <a:p>
            <a:pPr>
              <a:buFont typeface="+mj-lt"/>
              <a:buAutoNum type="arabicPeriod"/>
            </a:pP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Tzatziki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Naples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Mango</a:t>
            </a:r>
          </a:p>
          <a:p>
            <a:pPr>
              <a:buFont typeface="+mj-lt"/>
              <a:buAutoNum type="arabicPeriod"/>
            </a:pP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Souffle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Choux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Sage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Chocolate</a:t>
            </a:r>
          </a:p>
          <a:p>
            <a:pPr>
              <a:buFont typeface="+mj-lt"/>
              <a:buAutoNum type="arabicPeriod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sausage</a:t>
            </a:r>
          </a:p>
        </p:txBody>
      </p:sp>
    </p:spTree>
    <p:extLst>
      <p:ext uri="{BB962C8B-B14F-4D97-AF65-F5344CB8AC3E}">
        <p14:creationId xmlns:p14="http://schemas.microsoft.com/office/powerpoint/2010/main" val="4171216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86699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Ratatouille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Toad in the hole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Spaghetti carbonara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Pancakes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Moussaka</a:t>
            </a:r>
          </a:p>
          <a:p>
            <a:pPr>
              <a:buFont typeface="+mj-lt"/>
              <a:buAutoNum type="arabicPeriod"/>
            </a:pPr>
            <a:endParaRPr lang="en-GB" sz="17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Fish and chips</a:t>
            </a:r>
          </a:p>
          <a:p>
            <a:pPr>
              <a:buFont typeface="+mj-lt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Beef Casserole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Tagliatelle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Eton Mess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Watermelon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35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58FA-AD05-4D70-995D-A1653C12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Round 1 - 2020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657348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much did Captain Tom Moore raise for the NHS? (to the nearest million)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did Captain Tom Moore raise money?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day and time were the 10 ‘Claps for the NHS’? 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iconic singer-songwriter was credited with partially funding one of the successful </a:t>
            </a:r>
            <a:r>
              <a:rPr lang="en-GB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</a:t>
            </a: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vaccines? 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footballer campaigned for free school vouchers to be extended in 2020?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December, Coronation Street celebrated which anniversary? 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February a powerful storm battered the UK. What was it called? 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old did the Queen become in 2020?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Boris Johnson and Carrie Symonds welcomed a new baby son in April, what is his name? (Bonus points if you know the two middle names)</a:t>
            </a:r>
          </a:p>
          <a:p>
            <a:pPr marL="514350" indent="-514350">
              <a:buAutoNum type="arabicPeriod"/>
            </a:pPr>
            <a:endParaRPr lang="en-GB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GB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new bank note entered circulation in February and features the face of artist JMW Turner? 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71677"/>
            <a:ext cx="1907704" cy="119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9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5D6E-68CD-40C3-B3C7-756CD1AB5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Round 2 –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417638"/>
            <a:ext cx="8507288" cy="470852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the chemical symbol for silver?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smallest planet in our solar system?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colour are the seats in the House of Commons?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number is found in reference to their varieties on Heinz products?</a:t>
            </a:r>
          </a:p>
          <a:p>
            <a:pPr>
              <a:buFont typeface="+mj-lt"/>
              <a:buAutoNum type="arabicPeriod"/>
            </a:pP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does the national public service broadcaster BBC stand for?</a:t>
            </a: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in the animal kingdom is a doe?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busiest airport in Britain called?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is next in line to the British throne after Queen Elizabeth II?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number is a baker’s dozen?</a:t>
            </a:r>
          </a:p>
          <a:p>
            <a:pPr>
              <a:buFont typeface="+mj-lt"/>
              <a:buAutoNum type="arabicPeriod"/>
            </a:pP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many keys are there on a piano? </a:t>
            </a:r>
          </a:p>
        </p:txBody>
      </p:sp>
      <p:pic>
        <p:nvPicPr>
          <p:cNvPr id="5" name="Picture 4" descr="A cat that is looking at the camera&#10;&#10;Description automatically generated">
            <a:extLst>
              <a:ext uri="{FF2B5EF4-FFF2-40B4-BE49-F238E27FC236}">
                <a16:creationId xmlns:a16="http://schemas.microsoft.com/office/drawing/2014/main" id="{E162D84B-B3CD-43B6-B5DD-8F47A6781F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329" t="7611"/>
          <a:stretch/>
        </p:blipFill>
        <p:spPr>
          <a:xfrm>
            <a:off x="7308305" y="4725144"/>
            <a:ext cx="1835696" cy="12396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115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4FD0C-A4CC-4AFF-A2BD-218A69B8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sz="4100" dirty="0"/>
              <a:t>Round 3 – Close up round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1476375"/>
            <a:ext cx="6934200" cy="3905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164" y="44624"/>
            <a:ext cx="1177836" cy="111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1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/>
              <a:t>Close up round continued…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252" y="1052736"/>
            <a:ext cx="6369496" cy="477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24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848" y="908720"/>
            <a:ext cx="6546304" cy="490972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Close up round continued…</a:t>
            </a:r>
          </a:p>
        </p:txBody>
      </p:sp>
    </p:spTree>
    <p:extLst>
      <p:ext uri="{BB962C8B-B14F-4D97-AF65-F5344CB8AC3E}">
        <p14:creationId xmlns:p14="http://schemas.microsoft.com/office/powerpoint/2010/main" val="1718774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Close up round continued…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49" y="1443605"/>
            <a:ext cx="7430701" cy="418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9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Close up round continued…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402288" cy="48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08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Round 4 –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Autumn King, Figaro and St Valery are all varieties of which vegetable?</a:t>
            </a:r>
          </a:p>
          <a:p>
            <a:pPr marL="514350" indent="-514350">
              <a:buAutoNum type="arabicPeriod"/>
            </a:pP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'T' is a Greek yoghurt containing cucumber?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Tempura is a fish or vegetables deep fried in batter best associated with which country? </a:t>
            </a:r>
          </a:p>
          <a:p>
            <a:pPr>
              <a:buFont typeface="+mj-lt"/>
              <a:buAutoNum type="arabicPeriod"/>
            </a:pPr>
            <a:endParaRPr lang="en-GB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southern Italian city is usually credited as the birthplace of the pizza?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Ataulfo, Alphonso and </a:t>
            </a:r>
            <a:r>
              <a:rPr lang="en-GB" sz="2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Keitt</a:t>
            </a: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 varieties of what fruit? 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French cooking, which 'S' is a dish of eggs whisked and baked? </a:t>
            </a:r>
          </a:p>
          <a:p>
            <a:pPr>
              <a:buFont typeface="+mj-lt"/>
              <a:buAutoNum type="arabicPeriod"/>
            </a:pP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type of pastry is used to make profiteroles? </a:t>
            </a:r>
          </a:p>
          <a:p>
            <a:pPr>
              <a:buFont typeface="+mj-lt"/>
              <a:buAutoNum type="arabicPeriod"/>
            </a:pP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Lincolnshire sausage is flavoured with which herb? </a:t>
            </a:r>
          </a:p>
          <a:p>
            <a:pPr>
              <a:buFont typeface="+mj-lt"/>
              <a:buAutoNum type="arabicPeriod"/>
            </a:pP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Mocha is a coffee usually flavoured with which substance? </a:t>
            </a:r>
          </a:p>
          <a:p>
            <a:pPr>
              <a:buFont typeface="+mj-lt"/>
              <a:buAutoNum type="arabicPeriod"/>
            </a:pPr>
            <a:endParaRPr lang="en-GB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Italy, what is a Mortadella?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36"/>
          <a:stretch/>
        </p:blipFill>
        <p:spPr>
          <a:xfrm>
            <a:off x="7308304" y="9789"/>
            <a:ext cx="1656184" cy="133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06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613</Words>
  <Application>Microsoft Office PowerPoint</Application>
  <PresentationFormat>On-screen Show (4:3)</PresentationFormat>
  <Paragraphs>159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Office Theme</vt:lpstr>
      <vt:lpstr>PowerPoint Presentation</vt:lpstr>
      <vt:lpstr>Round 1 - 2020</vt:lpstr>
      <vt:lpstr>Round 2 – General Knowledge</vt:lpstr>
      <vt:lpstr>Round 3 – Close up round</vt:lpstr>
      <vt:lpstr>Close up round continued…</vt:lpstr>
      <vt:lpstr>Close up round continued…</vt:lpstr>
      <vt:lpstr>Close up round continued…</vt:lpstr>
      <vt:lpstr>Close up round continued…</vt:lpstr>
      <vt:lpstr>Round 4 – Food</vt:lpstr>
      <vt:lpstr>Round 5 – Food Anagrams</vt:lpstr>
      <vt:lpstr>Answers</vt:lpstr>
      <vt:lpstr>Answers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arding</dc:creator>
  <cp:lastModifiedBy>rachael arding</cp:lastModifiedBy>
  <cp:revision>16</cp:revision>
  <dcterms:created xsi:type="dcterms:W3CDTF">2020-11-09T13:04:53Z</dcterms:created>
  <dcterms:modified xsi:type="dcterms:W3CDTF">2021-01-18T13:33:21Z</dcterms:modified>
</cp:coreProperties>
</file>